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12B726-806C-B6D5-62F0-2E41FE054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DA56F-A2DE-0AEE-2BC6-C89FF44CE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58EE34-1406-552E-DA31-C5C79491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7803F2-7C0B-CFC9-4C2A-4947524E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F3D69F-28B7-7D34-24C3-98E885711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FF17CF-C7D7-2FE6-3B47-4B5D31B4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6E43FF-DD06-2B6D-CA4E-0624831AA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E29EE2-95A4-1B17-44CC-5B02D58C6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1EE56B-4DFE-1E81-2850-F31F783F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E87E46-8315-F005-5254-D1E2D9D1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27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5B0429-FB7B-8A54-7584-D86D09E24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1C0322-C550-BA70-5572-DE0F0FBAA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D2485-283A-8E7C-9DF6-A52562AC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9E8E9F-CA50-9EC2-EFA8-448D0309E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69EEFF-C27B-0BB5-E282-7A96191B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03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2B719-FBAA-9B66-162D-25E21A80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3A4083-65CE-8305-FFBB-1FB509E6B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523050-D05D-B5C3-4556-518B85C7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ADEDFC-4375-4A61-E4B0-48951829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277472-EF68-77DF-6A2B-A1D195E46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42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F5084F-7FDF-1243-EC29-853CC591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8C707F-EF8A-2D4F-73E8-8AF1B1707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F185CD-C353-C1F2-A028-AB5CB1C7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65A9A8-4649-A750-6006-294C8452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8663BD-F71A-D582-A5BD-931745988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74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F496F-CE80-8CDE-AE82-F5A1CD30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670270-8CAE-CF1C-2C2B-BD7731AF8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D149B1-C53D-EB97-CE6A-2D22D7A41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5BB373-1A1D-9A24-B4E6-0E82B9FF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9F5603-F97E-2CFD-AF4C-CD1DAC63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AD55C1-3E72-01EA-60FC-10868A1AE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44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0347F-E1AA-A3D1-0597-A959112DE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D989C8-7312-73D0-2E74-D4DDD0C66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B9CCEE-D58E-9803-6003-DDE9210A4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55F9FE-F6C0-52A4-2D03-AA3365320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35C81E-B46E-6085-8AF1-00C4E34CF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544577-EF97-271E-D41F-D362C400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A76732-99A9-49E5-DFEC-06ED5844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A838CD-893E-60D0-F104-F323BA236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8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64A1D-A474-F033-67BB-DE682610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81A1FF-5BFF-37D9-5166-D24CFE4E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E9FD45-7AB4-5D6A-F961-17D02F52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B70237-6FC8-1B25-76C9-C0AD752D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8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0FEB67-DCBF-D966-A918-B9D0998E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2707FA-F988-EF7B-14BF-2D99E84F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47943A-0FE3-0B6B-5886-E30023C2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68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440F8-D5B6-906C-0B2A-CE8DF42C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A7A122-7430-BC6C-510A-DB8CE2AB8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29EC8E-20DD-59E1-7C7B-431AF1C64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E89788-C132-C7BD-2044-48CC1C645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520444-8AB5-02BD-FA97-576543B4A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0517F9-2889-EFBE-2AD2-93B1A252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49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D7B09-4B1A-B944-6A61-FC4963BDE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33088E-B024-C8C8-AFA9-2AABAAABD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69D391-5596-C9F3-F0F0-7864839B1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8CC5C6-8645-FE34-AEEA-A328AC49C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A8290C-2B1D-88F3-5324-A3CE4383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1B7CDC-2E81-8E62-912C-EB2D6D72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4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D0502E-C634-9DD0-E077-BB19147A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6ABED8-B812-028E-EF0D-F2896A99D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ED17A7-4873-2395-D87B-5D466556C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072F-472D-4BAB-9B0C-5F901FC3ED50}" type="datetimeFigureOut">
              <a:rPr lang="fr-FR" smtClean="0"/>
              <a:t>07/10/2022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A78C6D-1444-581A-6620-5100221E1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EC6271-C610-6FC1-EF21-E44DE7CC8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F325D-7B15-4C76-A9EE-25CEF4F332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4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nlin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isconcella@sfr.fr" TargetMode="External"/><Relationship Id="rId5" Type="http://schemas.openxmlformats.org/officeDocument/2006/relationships/hyperlink" Target="http://www.heian-kyo.com/" TargetMode="External"/><Relationship Id="rId4" Type="http://schemas.openxmlformats.org/officeDocument/2006/relationships/hyperlink" Target="http://www.le-sage.f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9E204EF-535D-A65F-0FC6-2186456C78FF}"/>
              </a:ext>
            </a:extLst>
          </p:cNvPr>
          <p:cNvCxnSpPr/>
          <p:nvPr/>
        </p:nvCxnSpPr>
        <p:spPr>
          <a:xfrm>
            <a:off x="3950898" y="577970"/>
            <a:ext cx="0" cy="574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B7CA707E-0981-4DA7-00C3-31CC74D526D8}"/>
              </a:ext>
            </a:extLst>
          </p:cNvPr>
          <p:cNvSpPr txBox="1"/>
          <p:nvPr/>
        </p:nvSpPr>
        <p:spPr>
          <a:xfrm>
            <a:off x="9122335" y="962105"/>
            <a:ext cx="2523448" cy="3000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fr-FR" sz="13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INSCRIPTION </a:t>
            </a:r>
            <a:r>
              <a:rPr lang="fr-FR" sz="1013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fr-FR" sz="13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2022-2023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9DF11A1-ADF6-2E7D-33D3-E498F5CBA34F}"/>
              </a:ext>
            </a:extLst>
          </p:cNvPr>
          <p:cNvSpPr txBox="1"/>
          <p:nvPr/>
        </p:nvSpPr>
        <p:spPr>
          <a:xfrm>
            <a:off x="8485870" y="1348539"/>
            <a:ext cx="3636904" cy="22852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fr-FR" sz="750" u="sng" dirty="0">
              <a:latin typeface="Comic Sans MS" panose="030F0702030302020204" pitchFamily="66" charset="0"/>
            </a:endParaRPr>
          </a:p>
          <a:p>
            <a:r>
              <a:rPr lang="fr-FR" sz="1000" b="1" u="sng" dirty="0">
                <a:latin typeface="Comic Sans MS" panose="030F0702030302020204" pitchFamily="66" charset="0"/>
              </a:rPr>
              <a:t>Nom  Prénom</a:t>
            </a:r>
          </a:p>
          <a:p>
            <a:endParaRPr lang="fr-FR" sz="1000" b="1" u="sng" dirty="0">
              <a:latin typeface="Comic Sans MS" panose="030F0702030302020204" pitchFamily="66" charset="0"/>
            </a:endParaRPr>
          </a:p>
          <a:p>
            <a:r>
              <a:rPr lang="fr-FR" sz="1000" b="1" u="sng" dirty="0">
                <a:latin typeface="Comic Sans MS" panose="030F0702030302020204" pitchFamily="66" charset="0"/>
              </a:rPr>
              <a:t>Adresse</a:t>
            </a:r>
          </a:p>
          <a:p>
            <a:endParaRPr lang="fr-FR" sz="1000" b="1" u="sng" dirty="0">
              <a:latin typeface="Comic Sans MS" panose="030F0702030302020204" pitchFamily="66" charset="0"/>
            </a:endParaRPr>
          </a:p>
          <a:p>
            <a:endParaRPr lang="fr-FR" sz="1000" b="1" u="sng" dirty="0">
              <a:latin typeface="Comic Sans MS" panose="030F0702030302020204" pitchFamily="66" charset="0"/>
            </a:endParaRPr>
          </a:p>
          <a:p>
            <a:endParaRPr lang="fr-FR" sz="1000" b="1" u="sng" dirty="0">
              <a:latin typeface="Comic Sans MS" panose="030F0702030302020204" pitchFamily="66" charset="0"/>
            </a:endParaRPr>
          </a:p>
          <a:p>
            <a:r>
              <a:rPr lang="fr-FR" sz="1000" b="1" u="sng" dirty="0">
                <a:latin typeface="Comic Sans MS" panose="030F0702030302020204" pitchFamily="66" charset="0"/>
              </a:rPr>
              <a:t>Tél</a:t>
            </a:r>
          </a:p>
          <a:p>
            <a:endParaRPr lang="fr-FR" sz="1000" b="1" u="sng" dirty="0">
              <a:latin typeface="Comic Sans MS" panose="030F0702030302020204" pitchFamily="66" charset="0"/>
            </a:endParaRPr>
          </a:p>
          <a:p>
            <a:r>
              <a:rPr lang="fr-FR" sz="1000" b="1" u="sng" dirty="0">
                <a:latin typeface="Comic Sans MS" panose="030F0702030302020204" pitchFamily="66" charset="0"/>
              </a:rPr>
              <a:t>E-mail (majuscule)</a:t>
            </a:r>
          </a:p>
          <a:p>
            <a:endParaRPr lang="fr-FR" sz="1000" b="1" dirty="0">
              <a:latin typeface="Comic Sans MS" panose="030F0702030302020204" pitchFamily="66" charset="0"/>
            </a:endParaRPr>
          </a:p>
          <a:p>
            <a:endParaRPr lang="fr-FR" sz="1000" b="1" dirty="0">
              <a:latin typeface="Comic Sans MS" panose="030F0702030302020204" pitchFamily="66" charset="0"/>
            </a:endParaRPr>
          </a:p>
          <a:p>
            <a:r>
              <a:rPr lang="fr-FR" sz="1000" b="1" u="sng" dirty="0">
                <a:latin typeface="Comic Sans MS" panose="030F0702030302020204" pitchFamily="66" charset="0"/>
              </a:rPr>
              <a:t>Personne à prévenir si incident </a:t>
            </a:r>
            <a:r>
              <a:rPr lang="fr-FR" sz="750" b="1" dirty="0">
                <a:latin typeface="Comic Sans MS" panose="030F0702030302020204" pitchFamily="66" charset="0"/>
              </a:rPr>
              <a:t>:</a:t>
            </a:r>
          </a:p>
          <a:p>
            <a:endParaRPr lang="fr-FR" sz="750" dirty="0">
              <a:latin typeface="Comic Sans MS" panose="030F0702030302020204" pitchFamily="66" charset="0"/>
            </a:endParaRPr>
          </a:p>
          <a:p>
            <a:endParaRPr lang="fr-FR" sz="750" dirty="0">
              <a:latin typeface="Comic Sans MS" panose="030F0702030302020204" pitchFamily="66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F802E85-AC6B-85A6-4449-6F3EB27B7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5" y="350637"/>
            <a:ext cx="3857625" cy="45466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284DB97A-AA8B-E0C2-F43B-109258059692}"/>
              </a:ext>
            </a:extLst>
          </p:cNvPr>
          <p:cNvSpPr txBox="1"/>
          <p:nvPr/>
        </p:nvSpPr>
        <p:spPr>
          <a:xfrm>
            <a:off x="8485870" y="3726611"/>
            <a:ext cx="3636903" cy="24545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400" b="1" u="sng" dirty="0">
              <a:highlight>
                <a:srgbClr val="008080"/>
              </a:highlight>
              <a:latin typeface="Comic Sans MS" panose="030F0702030302020204" pitchFamily="66" charset="0"/>
            </a:endParaRPr>
          </a:p>
          <a:p>
            <a:pPr algn="ctr"/>
            <a:r>
              <a:rPr lang="fr-FR" sz="1400" b="1" u="sng" dirty="0">
                <a:highlight>
                  <a:srgbClr val="008080"/>
                </a:highlight>
                <a:latin typeface="Comic Sans MS" panose="030F0702030302020204" pitchFamily="66" charset="0"/>
              </a:rPr>
              <a:t>COTISATIONS</a:t>
            </a:r>
          </a:p>
          <a:p>
            <a:endParaRPr lang="fr-FR" sz="1100" dirty="0">
              <a:latin typeface="Comic Sans MS" panose="030F0702030302020204" pitchFamily="66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fr-FR" sz="1400" b="1" dirty="0">
                <a:latin typeface="Comic Sans MS" panose="030F0702030302020204" pitchFamily="66" charset="0"/>
              </a:rPr>
              <a:t>25€</a:t>
            </a:r>
            <a:r>
              <a:rPr lang="fr-FR" sz="1400" dirty="0">
                <a:latin typeface="Comic Sans MS" panose="030F0702030302020204" pitchFamily="66" charset="0"/>
              </a:rPr>
              <a:t> par famille d’Orgerus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endParaRPr lang="fr-FR" sz="1400" dirty="0">
              <a:latin typeface="Comic Sans MS" panose="030F0702030302020204" pitchFamily="66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fr-FR" sz="1400" b="1" dirty="0">
                <a:latin typeface="Comic Sans MS" panose="030F0702030302020204" pitchFamily="66" charset="0"/>
              </a:rPr>
              <a:t>30€</a:t>
            </a:r>
            <a:r>
              <a:rPr lang="fr-FR" sz="1400" dirty="0">
                <a:latin typeface="Comic Sans MS" panose="030F0702030302020204" pitchFamily="66" charset="0"/>
              </a:rPr>
              <a:t> par famille des villages voisins utilisant les salles du </a:t>
            </a:r>
            <a:r>
              <a:rPr lang="fr-FR" sz="1400" dirty="0" err="1">
                <a:latin typeface="Comic Sans MS" panose="030F0702030302020204" pitchFamily="66" charset="0"/>
              </a:rPr>
              <a:t>Pré-Romain</a:t>
            </a:r>
            <a:endParaRPr lang="fr-FR" sz="1400" dirty="0">
              <a:latin typeface="Comic Sans MS" panose="030F0702030302020204" pitchFamily="66" charset="0"/>
            </a:endParaRPr>
          </a:p>
          <a:p>
            <a:endParaRPr lang="fr-FR" sz="1400" dirty="0">
              <a:latin typeface="Comic Sans MS" panose="030F0702030302020204" pitchFamily="66" charset="0"/>
            </a:endParaRPr>
          </a:p>
          <a:p>
            <a:pPr marL="96441" indent="-96441">
              <a:buFont typeface="Arial" panose="020B0604020202020204" pitchFamily="34" charset="0"/>
              <a:buChar char="•"/>
            </a:pPr>
            <a:r>
              <a:rPr lang="fr-FR" sz="1400" b="1" dirty="0">
                <a:latin typeface="Comic Sans MS" panose="030F0702030302020204" pitchFamily="66" charset="0"/>
              </a:rPr>
              <a:t>25€</a:t>
            </a:r>
            <a:r>
              <a:rPr lang="fr-FR" sz="1400" dirty="0">
                <a:latin typeface="Comic Sans MS" panose="030F0702030302020204" pitchFamily="66" charset="0"/>
              </a:rPr>
              <a:t> par famille utilisant les locaux de</a:t>
            </a:r>
          </a:p>
          <a:p>
            <a:r>
              <a:rPr lang="fr-FR" sz="1400" dirty="0">
                <a:latin typeface="Comic Sans MS" panose="030F0702030302020204" pitchFamily="66" charset="0"/>
              </a:rPr>
              <a:t>           	Bazainville et de Montfort</a:t>
            </a:r>
          </a:p>
          <a:p>
            <a:pPr marL="96441" indent="-96441">
              <a:buFont typeface="Arial" panose="020B0604020202020204" pitchFamily="34" charset="0"/>
              <a:buChar char="•"/>
            </a:pPr>
            <a:endParaRPr lang="fr-FR" sz="900" dirty="0">
              <a:latin typeface="Comic Sans MS" panose="030F0702030302020204" pitchFamily="66" charset="0"/>
            </a:endParaRPr>
          </a:p>
          <a:p>
            <a:endParaRPr lang="fr-FR" sz="750" dirty="0">
              <a:latin typeface="Comic Sans MS" panose="030F0702030302020204" pitchFamily="66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1C84923-54EA-0395-F118-CE7506C9ADD1}"/>
              </a:ext>
            </a:extLst>
          </p:cNvPr>
          <p:cNvSpPr txBox="1"/>
          <p:nvPr/>
        </p:nvSpPr>
        <p:spPr>
          <a:xfrm>
            <a:off x="400400" y="819402"/>
            <a:ext cx="3429426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fr-FR" sz="1200" b="1" u="sng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fr-FR" sz="1200" b="1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EQUIPE BUREAU/COORDINATION :</a:t>
            </a:r>
          </a:p>
          <a:p>
            <a:r>
              <a:rPr lang="fr-FR" sz="1200" dirty="0">
                <a:latin typeface="Comic Sans MS" pitchFamily="66" charset="0"/>
              </a:rPr>
              <a:t>Catherine, Chantal, Nicole, Marie-Antoinette, Daniel, Joël</a:t>
            </a:r>
          </a:p>
          <a:p>
            <a:endParaRPr lang="fr-FR" sz="1200" dirty="0">
              <a:latin typeface="Comic Sans MS" pitchFamily="66" charset="0"/>
            </a:endParaRPr>
          </a:p>
          <a:p>
            <a:r>
              <a:rPr lang="fr-FR" sz="1200" b="1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EQUIPE ANIMATION :</a:t>
            </a:r>
          </a:p>
          <a:p>
            <a:r>
              <a:rPr lang="fr-FR" sz="1200" dirty="0">
                <a:latin typeface="Comic Sans MS" pitchFamily="66" charset="0"/>
              </a:rPr>
              <a:t>Rachel, Frédérique, Arnaud, Audrey, Claire M.,  Anaïs, Claire D., Isabelle, Dominique, Michèle</a:t>
            </a:r>
          </a:p>
          <a:p>
            <a:endParaRPr lang="fr-FR" sz="1200" dirty="0">
              <a:latin typeface="Comic Sans MS" pitchFamily="66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C03BE5-8F28-030C-2C1B-ACE5443C356C}"/>
              </a:ext>
            </a:extLst>
          </p:cNvPr>
          <p:cNvSpPr txBox="1"/>
          <p:nvPr/>
        </p:nvSpPr>
        <p:spPr>
          <a:xfrm>
            <a:off x="400400" y="2815625"/>
            <a:ext cx="3429426" cy="2154436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CONTACTS</a:t>
            </a:r>
          </a:p>
          <a:p>
            <a:pPr algn="ctr"/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050" dirty="0">
                <a:latin typeface="Comic Sans MS" panose="030F0702030302020204" pitchFamily="66" charset="0"/>
              </a:rPr>
              <a:t>  </a:t>
            </a:r>
            <a:r>
              <a:rPr lang="fr-FR" sz="1000" dirty="0">
                <a:latin typeface="Comic Sans MS" panose="030F0702030302020204" pitchFamily="66" charset="0"/>
              </a:rPr>
              <a:t>Pour le chi gong consultez </a:t>
            </a:r>
            <a:r>
              <a:rPr lang="fr-FR" sz="1050" dirty="0">
                <a:latin typeface="Comic Sans MS" panose="030F0702030302020204" pitchFamily="66" charset="0"/>
              </a:rPr>
              <a:t>: </a:t>
            </a:r>
            <a:r>
              <a:rPr lang="fr-FR" sz="1100" dirty="0">
                <a:latin typeface="Comic Sans MS" panose="030F0702030302020204" pitchFamily="66" charset="0"/>
                <a:hlinkClick r:id="rId3"/>
              </a:rPr>
              <a:t>www.shenlin.fr</a:t>
            </a:r>
            <a:endParaRPr lang="fr-FR" sz="1100" dirty="0">
              <a:latin typeface="Comic Sans MS" panose="030F0702030302020204" pitchFamily="66" charset="0"/>
            </a:endParaRPr>
          </a:p>
          <a:p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>
                <a:latin typeface="Comic Sans MS" panose="030F0702030302020204" pitchFamily="66" charset="0"/>
              </a:rPr>
              <a:t>  </a:t>
            </a:r>
            <a:r>
              <a:rPr lang="fr-FR" sz="1000" dirty="0">
                <a:latin typeface="Comic Sans MS" panose="030F0702030302020204" pitchFamily="66" charset="0"/>
              </a:rPr>
              <a:t>Pour ma méditation/mémoire </a:t>
            </a:r>
            <a:r>
              <a:rPr lang="fr-FR" sz="1050" dirty="0">
                <a:latin typeface="Comic Sans MS" panose="030F0702030302020204" pitchFamily="66" charset="0"/>
              </a:rPr>
              <a:t>:</a:t>
            </a:r>
            <a:r>
              <a:rPr lang="fr-FR" sz="1100" dirty="0">
                <a:latin typeface="Comic Sans MS" panose="030F0702030302020204" pitchFamily="66" charset="0"/>
                <a:hlinkClick r:id="rId4"/>
              </a:rPr>
              <a:t>www.le-sage.fr</a:t>
            </a:r>
            <a:endParaRPr lang="fr-FR" sz="1100" dirty="0">
              <a:latin typeface="Comic Sans MS" panose="030F0702030302020204" pitchFamily="66" charset="0"/>
            </a:endParaRPr>
          </a:p>
          <a:p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>
                <a:latin typeface="Comic Sans MS" panose="030F0702030302020204" pitchFamily="66" charset="0"/>
              </a:rPr>
              <a:t>  </a:t>
            </a:r>
            <a:r>
              <a:rPr lang="fr-FR" sz="1000" dirty="0">
                <a:latin typeface="Comic Sans MS" panose="030F0702030302020204" pitchFamily="66" charset="0"/>
              </a:rPr>
              <a:t>Pour Ikebana consultez </a:t>
            </a:r>
            <a:r>
              <a:rPr lang="fr-FR" sz="1100" dirty="0">
                <a:latin typeface="Comic Sans MS" panose="030F0702030302020204" pitchFamily="66" charset="0"/>
              </a:rPr>
              <a:t>	</a:t>
            </a:r>
            <a:r>
              <a:rPr lang="fr-FR" sz="1100" dirty="0">
                <a:latin typeface="Comic Sans MS" panose="030F0702030302020204" pitchFamily="66" charset="0"/>
                <a:hlinkClick r:id="rId5"/>
              </a:rPr>
              <a:t>www.heian-kyo.com</a:t>
            </a:r>
            <a:endParaRPr lang="fr-FR" sz="1100" dirty="0">
              <a:latin typeface="Comic Sans MS" panose="030F0702030302020204" pitchFamily="66" charset="0"/>
            </a:endParaRPr>
          </a:p>
          <a:p>
            <a:endParaRPr lang="fr-FR" sz="1100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dirty="0">
                <a:latin typeface="Comic Sans MS" panose="030F0702030302020204" pitchFamily="66" charset="0"/>
              </a:rPr>
              <a:t>   </a:t>
            </a:r>
            <a:r>
              <a:rPr lang="fr-FR" sz="1000" dirty="0">
                <a:latin typeface="Comic Sans MS" panose="030F0702030302020204" pitchFamily="66" charset="0"/>
              </a:rPr>
              <a:t>Pour le yoga consultez</a:t>
            </a:r>
            <a:r>
              <a:rPr lang="fr-FR" sz="1000" dirty="0">
                <a:solidFill>
                  <a:schemeClr val="accent1"/>
                </a:solidFill>
                <a:latin typeface="Comic Sans MS" panose="030F0702030302020204" pitchFamily="66" charset="0"/>
              </a:rPr>
              <a:t>:   </a:t>
            </a:r>
            <a:r>
              <a:rPr lang="fr-FR" sz="1100" u="sng" dirty="0">
                <a:solidFill>
                  <a:schemeClr val="accent1"/>
                </a:solidFill>
                <a:latin typeface="Comic Sans MS" panose="030F0702030302020204" pitchFamily="66" charset="0"/>
              </a:rPr>
              <a:t>www.audreyfouet.com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fr-FR" sz="11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Comic Sans MS" panose="030F0702030302020204" pitchFamily="66" charset="0"/>
              </a:rPr>
              <a:t>   </a:t>
            </a:r>
            <a:r>
              <a:rPr lang="fr-FR" sz="1000" dirty="0">
                <a:latin typeface="Comic Sans MS" panose="030F0702030302020204" pitchFamily="66" charset="0"/>
              </a:rPr>
              <a:t>Pour la Biodanza  </a:t>
            </a:r>
            <a:r>
              <a:rPr lang="fr-FR" sz="1050" b="1" dirty="0">
                <a:latin typeface="Comic Sans MS" panose="030F0702030302020204" pitchFamily="66" charset="0"/>
              </a:rPr>
              <a:t>:</a:t>
            </a:r>
            <a:r>
              <a:rPr lang="fr-FR" sz="1100" u="sng" dirty="0">
                <a:solidFill>
                  <a:schemeClr val="accent1"/>
                </a:solidFill>
                <a:latin typeface="Comic Sans MS" panose="030F0702030302020204" pitchFamily="66" charset="0"/>
              </a:rPr>
              <a:t>coeurviedanse-biodanza.com</a:t>
            </a:r>
          </a:p>
          <a:p>
            <a:r>
              <a:rPr lang="fr-FR" sz="1200" dirty="0">
                <a:latin typeface="Comic Sans MS" panose="030F0702030302020204" pitchFamily="66" charset="0"/>
              </a:rPr>
              <a:t>		 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9376792-BB43-38D1-4C40-F34FF84D7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51" y="307505"/>
            <a:ext cx="3857625" cy="454666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B8E115F-AAB5-D585-F231-926F4D6119A0}"/>
              </a:ext>
            </a:extLst>
          </p:cNvPr>
          <p:cNvSpPr txBox="1"/>
          <p:nvPr/>
        </p:nvSpPr>
        <p:spPr>
          <a:xfrm>
            <a:off x="394950" y="5027292"/>
            <a:ext cx="3429426" cy="172354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100" b="1" dirty="0">
              <a:latin typeface="Comic Sans MS" panose="030F0702030302020204" pitchFamily="66" charset="0"/>
            </a:endParaRPr>
          </a:p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BISCONCELLA</a:t>
            </a:r>
          </a:p>
          <a:p>
            <a:r>
              <a:rPr lang="fr-FR" sz="1100" dirty="0">
                <a:latin typeface="Comic Sans MS" panose="030F0702030302020204" pitchFamily="66" charset="0"/>
              </a:rPr>
              <a:t>                       54 rue du Bois des Aulnes</a:t>
            </a:r>
          </a:p>
          <a:p>
            <a:pPr algn="ctr"/>
            <a:r>
              <a:rPr lang="fr-FR" sz="1400" dirty="0">
                <a:latin typeface="Comic Sans MS" panose="030F0702030302020204" pitchFamily="66" charset="0"/>
              </a:rPr>
              <a:t>78910 ORGERUS</a:t>
            </a:r>
          </a:p>
          <a:p>
            <a:pPr algn="ctr"/>
            <a:endParaRPr lang="fr-FR" sz="1400" dirty="0">
              <a:latin typeface="Comic Sans MS" panose="030F0702030302020204" pitchFamily="66" charset="0"/>
            </a:endParaRPr>
          </a:p>
          <a:p>
            <a:pPr algn="ctr"/>
            <a:r>
              <a:rPr lang="fr-FR" sz="1200" dirty="0">
                <a:latin typeface="Comic Sans MS" panose="030F0702030302020204" pitchFamily="66" charset="0"/>
              </a:rPr>
              <a:t>06 81 98 28 62</a:t>
            </a:r>
          </a:p>
          <a:p>
            <a:pPr algn="ctr"/>
            <a:r>
              <a:rPr lang="fr-FR" sz="1200" dirty="0">
                <a:latin typeface="Comic Sans MS" panose="030F0702030302020204" pitchFamily="66" charset="0"/>
              </a:rPr>
              <a:t>E-mail :</a:t>
            </a:r>
            <a:r>
              <a:rPr lang="fr-FR" sz="1100" dirty="0">
                <a:latin typeface="Comic Sans MS" panose="030F0702030302020204" pitchFamily="66" charset="0"/>
                <a:hlinkClick r:id="rId6"/>
              </a:rPr>
              <a:t>bisconcella@sfr.fr</a:t>
            </a:r>
            <a:endParaRPr lang="fr-FR" sz="1200" dirty="0">
              <a:latin typeface="Comic Sans MS" panose="030F0702030302020204" pitchFamily="66" charset="0"/>
            </a:endParaRPr>
          </a:p>
          <a:p>
            <a:pPr algn="ctr"/>
            <a:r>
              <a:rPr lang="fr-FR" sz="1400" dirty="0">
                <a:latin typeface="Comic Sans MS" panose="030F0702030302020204" pitchFamily="66" charset="0"/>
              </a:rPr>
              <a:t>Web : bisconcella.fr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400B093-A095-8B89-8BFF-E72C6DFB2CB4}"/>
              </a:ext>
            </a:extLst>
          </p:cNvPr>
          <p:cNvCxnSpPr/>
          <p:nvPr/>
        </p:nvCxnSpPr>
        <p:spPr>
          <a:xfrm>
            <a:off x="8238226" y="805303"/>
            <a:ext cx="0" cy="5517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D7356FC8-E467-0007-27F2-FB20450AD8DB}"/>
              </a:ext>
            </a:extLst>
          </p:cNvPr>
          <p:cNvSpPr txBox="1"/>
          <p:nvPr/>
        </p:nvSpPr>
        <p:spPr>
          <a:xfrm>
            <a:off x="4275518" y="1077802"/>
            <a:ext cx="3632136" cy="2351198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pPr algn="ctr"/>
            <a:r>
              <a:rPr lang="fr-FR" sz="1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INFORMATIONS SUR LE SITE </a:t>
            </a:r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  <a:p>
            <a:pPr algn="ctr"/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E32BAE-53FB-E524-EA26-F88CA0E00D4A}"/>
              </a:ext>
            </a:extLst>
          </p:cNvPr>
          <p:cNvSpPr/>
          <p:nvPr/>
        </p:nvSpPr>
        <p:spPr>
          <a:xfrm>
            <a:off x="4432877" y="1539466"/>
            <a:ext cx="14040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SORTIES</a:t>
            </a:r>
          </a:p>
          <a:p>
            <a:r>
              <a:rPr lang="fr-FR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	</a:t>
            </a:r>
            <a:endParaRPr lang="fr-FR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F7A9DF-4019-DFA4-5DE9-E3AEF0324074}"/>
              </a:ext>
            </a:extLst>
          </p:cNvPr>
          <p:cNvSpPr/>
          <p:nvPr/>
        </p:nvSpPr>
        <p:spPr>
          <a:xfrm>
            <a:off x="5327417" y="1832244"/>
            <a:ext cx="20109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DECOUVERTES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6A3AA5-8739-668A-F3BB-A9E0675C8BB7}"/>
              </a:ext>
            </a:extLst>
          </p:cNvPr>
          <p:cNvSpPr/>
          <p:nvPr/>
        </p:nvSpPr>
        <p:spPr>
          <a:xfrm>
            <a:off x="6719497" y="2240732"/>
            <a:ext cx="12378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solidFill>
                  <a:schemeClr val="accent4"/>
                </a:solidFill>
                <a:effectLst/>
              </a:rPr>
              <a:t>CINEMA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C1A5CD-BE30-6EEE-7FCE-A0353330AB75}"/>
              </a:ext>
            </a:extLst>
          </p:cNvPr>
          <p:cNvSpPr/>
          <p:nvPr/>
        </p:nvSpPr>
        <p:spPr>
          <a:xfrm>
            <a:off x="5885020" y="2570713"/>
            <a:ext cx="1461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THEATRE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D78E14-4586-0191-7794-FF539B5B505E}"/>
              </a:ext>
            </a:extLst>
          </p:cNvPr>
          <p:cNvSpPr/>
          <p:nvPr/>
        </p:nvSpPr>
        <p:spPr>
          <a:xfrm>
            <a:off x="4432877" y="2870503"/>
            <a:ext cx="15372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CONCERTS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2522026E-209C-5C56-E83E-808848D6F885}"/>
              </a:ext>
            </a:extLst>
          </p:cNvPr>
          <p:cNvSpPr txBox="1"/>
          <p:nvPr/>
        </p:nvSpPr>
        <p:spPr>
          <a:xfrm>
            <a:off x="4283163" y="3745295"/>
            <a:ext cx="3624492" cy="181588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200" u="sng" dirty="0">
              <a:latin typeface="Comic Sans MS" panose="030F0702030302020204" pitchFamily="66" charset="0"/>
            </a:endParaRPr>
          </a:p>
          <a:p>
            <a:pPr algn="ctr"/>
            <a:r>
              <a:rPr lang="fr-FR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VOYAGES</a:t>
            </a:r>
          </a:p>
          <a:p>
            <a:pPr algn="ctr"/>
            <a:endParaRPr lang="fr-FR" sz="1200" u="sng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dirty="0">
                <a:latin typeface="Comic Sans MS" panose="030F0702030302020204" pitchFamily="66" charset="0"/>
              </a:rPr>
              <a:t>1 voyage en Europe : printemps 2023 </a:t>
            </a:r>
            <a:r>
              <a:rPr lang="fr-F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Les Pouilles</a:t>
            </a:r>
          </a:p>
          <a:p>
            <a:endParaRPr lang="fr-FR" sz="1200" dirty="0">
              <a:latin typeface="Comic Sans MS" panose="030F0702030302020204" pitchFamily="66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dirty="0">
                <a:latin typeface="Comic Sans MS" panose="030F0702030302020204" pitchFamily="66" charset="0"/>
              </a:rPr>
              <a:t>1 voyage en France :  automne 2023</a:t>
            </a:r>
          </a:p>
          <a:p>
            <a:endParaRPr lang="fr-FR" sz="1200" dirty="0">
              <a:latin typeface="Comic Sans MS" panose="030F0702030302020204" pitchFamily="66" charset="0"/>
            </a:endParaRPr>
          </a:p>
          <a:p>
            <a:r>
              <a:rPr lang="fr-FR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BDB1720-D45F-741C-3D1B-ADADBA84F943}"/>
              </a:ext>
            </a:extLst>
          </p:cNvPr>
          <p:cNvSpPr txBox="1"/>
          <p:nvPr/>
        </p:nvSpPr>
        <p:spPr>
          <a:xfrm>
            <a:off x="4258812" y="6063553"/>
            <a:ext cx="3624493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omic Sans MS" panose="030F0702030302020204" pitchFamily="66" charset="0"/>
              </a:rPr>
              <a:t>www.bisconcella.fr</a:t>
            </a:r>
          </a:p>
        </p:txBody>
      </p:sp>
    </p:spTree>
    <p:extLst>
      <p:ext uri="{BB962C8B-B14F-4D97-AF65-F5344CB8AC3E}">
        <p14:creationId xmlns:p14="http://schemas.microsoft.com/office/powerpoint/2010/main" val="122337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5AB06E23-9D9B-880B-A8AE-5177C9F79447}"/>
              </a:ext>
            </a:extLst>
          </p:cNvPr>
          <p:cNvCxnSpPr/>
          <p:nvPr/>
        </p:nvCxnSpPr>
        <p:spPr>
          <a:xfrm>
            <a:off x="3933645" y="569343"/>
            <a:ext cx="0" cy="5796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04B6834-7157-A696-06FD-73752E2C1B10}"/>
              </a:ext>
            </a:extLst>
          </p:cNvPr>
          <p:cNvCxnSpPr>
            <a:cxnSpLocks/>
          </p:cNvCxnSpPr>
          <p:nvPr/>
        </p:nvCxnSpPr>
        <p:spPr>
          <a:xfrm>
            <a:off x="8272732" y="543464"/>
            <a:ext cx="0" cy="5822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2BA77222-BDF7-F9AE-73C0-BFF30CC0FBDE}"/>
              </a:ext>
            </a:extLst>
          </p:cNvPr>
          <p:cNvSpPr txBox="1"/>
          <p:nvPr/>
        </p:nvSpPr>
        <p:spPr>
          <a:xfrm>
            <a:off x="3146860" y="1277401"/>
            <a:ext cx="1847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100" b="1" u="sng" dirty="0">
              <a:latin typeface="Comic Sans MS" panose="030F0702030302020204" pitchFamily="66" charset="0"/>
            </a:endParaRPr>
          </a:p>
          <a:p>
            <a:pPr algn="ctr"/>
            <a:endParaRPr lang="fr-FR" sz="1100" b="1" u="sng" dirty="0">
              <a:latin typeface="Comic Sans MS" panose="030F0702030302020204" pitchFamily="66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AF27E3-875F-A10C-8AF8-AFA57924DEF8}"/>
              </a:ext>
            </a:extLst>
          </p:cNvPr>
          <p:cNvSpPr txBox="1"/>
          <p:nvPr/>
        </p:nvSpPr>
        <p:spPr>
          <a:xfrm>
            <a:off x="4088921" y="725377"/>
            <a:ext cx="3659501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BIEN-ÊTRE CORPOREL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7107F7B-6408-431A-E7AE-1F5688E2EE5D}"/>
              </a:ext>
            </a:extLst>
          </p:cNvPr>
          <p:cNvSpPr txBox="1"/>
          <p:nvPr/>
        </p:nvSpPr>
        <p:spPr>
          <a:xfrm>
            <a:off x="8967153" y="725377"/>
            <a:ext cx="2573557" cy="533498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u="sng" dirty="0">
                <a:highlight>
                  <a:srgbClr val="00FF00"/>
                </a:highlight>
                <a:latin typeface="Comic Sans MS" panose="030F0702030302020204" pitchFamily="66" charset="0"/>
              </a:rPr>
              <a:t>ACTIVITES CREATIVES</a:t>
            </a:r>
          </a:p>
          <a:p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u="sng" dirty="0">
                <a:latin typeface="Comic Sans MS" panose="030F0702030302020204" pitchFamily="66" charset="0"/>
              </a:rPr>
              <a:t>Atelier </a:t>
            </a:r>
            <a:r>
              <a:rPr lang="fr-FR" sz="1400" u="sng" dirty="0" err="1">
                <a:latin typeface="Comic Sans MS" panose="030F0702030302020204" pitchFamily="66" charset="0"/>
              </a:rPr>
              <a:t>Biscrea</a:t>
            </a:r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u="sng" dirty="0">
                <a:latin typeface="Comic Sans MS" panose="030F0702030302020204" pitchFamily="66" charset="0"/>
              </a:rPr>
              <a:t>Mosaïque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u="sng" dirty="0">
                <a:latin typeface="Comic Sans MS" panose="030F0702030302020204" pitchFamily="66" charset="0"/>
              </a:rPr>
              <a:t>Méditation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u="sng" dirty="0">
                <a:latin typeface="Comic Sans MS" panose="030F0702030302020204" pitchFamily="66" charset="0"/>
              </a:rPr>
              <a:t>Cultiver sa mémoire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u="sng" dirty="0">
                <a:latin typeface="Comic Sans MS" panose="030F0702030302020204" pitchFamily="66" charset="0"/>
              </a:rPr>
              <a:t>Art et thérapie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u="sng" dirty="0">
                <a:latin typeface="Comic Sans MS" panose="030F0702030302020204" pitchFamily="66" charset="0"/>
              </a:rPr>
              <a:t>Atelier écriture (textuel)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u="sng" dirty="0">
                <a:latin typeface="Comic Sans MS" panose="030F0702030302020204" pitchFamily="66" charset="0"/>
              </a:rPr>
              <a:t>Art floral Ikebana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u="sng" dirty="0"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u="sng" dirty="0">
                <a:latin typeface="Comic Sans MS" panose="030F0702030302020204" pitchFamily="66" charset="0"/>
              </a:rPr>
              <a:t>Club de lecture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142A0D51-4182-B5EF-3B4E-43AC0E6E20B2}"/>
              </a:ext>
            </a:extLst>
          </p:cNvPr>
          <p:cNvCxnSpPr>
            <a:cxnSpLocks/>
          </p:cNvCxnSpPr>
          <p:nvPr/>
        </p:nvCxnSpPr>
        <p:spPr>
          <a:xfrm>
            <a:off x="3919267" y="6696075"/>
            <a:ext cx="0" cy="16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32A6B3A8-E6A2-FC7D-4702-42D4873BA3F6}"/>
              </a:ext>
            </a:extLst>
          </p:cNvPr>
          <p:cNvCxnSpPr/>
          <p:nvPr/>
        </p:nvCxnSpPr>
        <p:spPr>
          <a:xfrm>
            <a:off x="8272732" y="6696075"/>
            <a:ext cx="0" cy="16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DEF1A6D9-BEA8-2300-7998-84613A9BAE6B}"/>
              </a:ext>
            </a:extLst>
          </p:cNvPr>
          <p:cNvSpPr txBox="1"/>
          <p:nvPr/>
        </p:nvSpPr>
        <p:spPr>
          <a:xfrm>
            <a:off x="4521321" y="1188045"/>
            <a:ext cx="3385866" cy="5093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b="0" u="sng" dirty="0">
                <a:solidFill>
                  <a:schemeClr val="tx1"/>
                </a:solidFill>
                <a:latin typeface="Comic Sans MS" panose="030F0702030302020204" pitchFamily="66" charset="0"/>
              </a:rPr>
              <a:t> Biodanza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b="0" u="sng" dirty="0">
                <a:solidFill>
                  <a:schemeClr val="tx1"/>
                </a:solidFill>
                <a:latin typeface="Comic Sans MS" panose="030F0702030302020204" pitchFamily="66" charset="0"/>
              </a:rPr>
              <a:t> Li-</a:t>
            </a:r>
            <a:r>
              <a:rPr lang="fr-FR" sz="1400" b="0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qong</a:t>
            </a:r>
            <a:endParaRPr lang="fr-FR" sz="14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b="0" u="sng" dirty="0">
                <a:solidFill>
                  <a:schemeClr val="tx1"/>
                </a:solidFill>
                <a:latin typeface="Comic Sans MS" panose="030F0702030302020204" pitchFamily="66" charset="0"/>
              </a:rPr>
              <a:t> Qi-gong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b="0" u="sng" dirty="0">
                <a:solidFill>
                  <a:schemeClr val="tx1"/>
                </a:solidFill>
                <a:latin typeface="Comic Sans MS" panose="030F0702030302020204" pitchFamily="66" charset="0"/>
              </a:rPr>
              <a:t> Renforcement musculaire – Pilates</a:t>
            </a:r>
          </a:p>
          <a:p>
            <a:pPr marL="96441" indent="-9644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14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marR="0" lvl="0" indent="-9644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400" b="0" u="sng" dirty="0">
                <a:solidFill>
                  <a:schemeClr val="tx1"/>
                </a:solidFill>
                <a:latin typeface="Comic Sans MS" panose="030F0702030302020204" pitchFamily="66" charset="0"/>
              </a:rPr>
              <a:t> Yoga postural</a:t>
            </a:r>
          </a:p>
          <a:p>
            <a:pPr marL="96441" marR="0" lvl="0" indent="-9644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fr-FR" sz="14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marR="0" lvl="0" indent="-9644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400" b="0" u="sng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fr-FR" sz="1400" b="0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Hatha</a:t>
            </a:r>
            <a:r>
              <a:rPr lang="fr-FR" sz="1400" b="0" u="sng" dirty="0">
                <a:solidFill>
                  <a:schemeClr val="tx1"/>
                </a:solidFill>
                <a:latin typeface="Comic Sans MS" panose="030F0702030302020204" pitchFamily="66" charset="0"/>
              </a:rPr>
              <a:t> yoga</a:t>
            </a:r>
          </a:p>
          <a:p>
            <a:pPr marL="96441" marR="0" lvl="0" indent="-9644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fr-FR" sz="14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marR="0" lvl="0" indent="-9644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400" b="0" u="sng" dirty="0">
                <a:solidFill>
                  <a:schemeClr val="tx1"/>
                </a:solidFill>
                <a:latin typeface="Comic Sans MS" panose="030F0702030302020204" pitchFamily="66" charset="0"/>
              </a:rPr>
              <a:t> Tai-chi</a:t>
            </a:r>
          </a:p>
          <a:p>
            <a:pPr marL="96441" marR="0" lvl="0" indent="-9644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fr-FR" sz="12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marR="0" lvl="0" indent="-9644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fr-FR" sz="1200" b="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96441" marR="0" lvl="0" indent="-9644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sz="1400" b="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Certificat médical     </a:t>
            </a:r>
          </a:p>
        </p:txBody>
      </p:sp>
    </p:spTree>
    <p:extLst>
      <p:ext uri="{BB962C8B-B14F-4D97-AF65-F5344CB8AC3E}">
        <p14:creationId xmlns:p14="http://schemas.microsoft.com/office/powerpoint/2010/main" val="36871492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253</Words>
  <Application>Microsoft Office PowerPoint</Application>
  <PresentationFormat>Grand écran</PresentationFormat>
  <Paragraphs>108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PRIN</dc:creator>
  <cp:lastModifiedBy>Bisconcella</cp:lastModifiedBy>
  <cp:revision>20</cp:revision>
  <cp:lastPrinted>2022-09-22T09:21:37Z</cp:lastPrinted>
  <dcterms:created xsi:type="dcterms:W3CDTF">2022-09-19T14:16:58Z</dcterms:created>
  <dcterms:modified xsi:type="dcterms:W3CDTF">2022-10-07T17:48:21Z</dcterms:modified>
</cp:coreProperties>
</file>